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Lst>
  <p:sldSz cy="10282225" cx="18280050"/>
  <p:notesSz cx="6858000" cy="9144000"/>
  <p:embeddedFontLst>
    <p:embeddedFont>
      <p:font typeface="Roboto"/>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2"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69850" lvl="0" marL="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1pPr>
            <a:lvl2pPr indent="57334" lvl="1" marL="914216"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2pPr>
            <a:lvl3pPr indent="57517" lvl="2" marL="1828433"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3pPr>
            <a:lvl4pPr indent="57698" lvl="3" marL="2742651"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4pPr>
            <a:lvl5pPr indent="57882" lvl="4" marL="3656867"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5pPr>
            <a:lvl6pPr indent="58063" lvl="5" marL="4571086"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6pPr>
            <a:lvl7pPr indent="58246" lvl="6" marL="5485303"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7pPr>
            <a:lvl8pPr indent="58430" lvl="7" marL="639952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8pPr>
            <a:lvl9pPr indent="58612" lvl="8" marL="7313737"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944"/>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944"/>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944"/>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944"/>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944"/>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944"/>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944"/>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944"/>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6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2804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2"/>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ct val="99952"/>
              <a:buFont typeface="Roboto"/>
              <a:buNone/>
              <a:defRPr sz="8396">
                <a:solidFill>
                  <a:schemeClr val="lt1"/>
                </a:solidFill>
                <a:latin typeface="Roboto"/>
                <a:ea typeface="Roboto"/>
                <a:cs typeface="Roboto"/>
                <a:sym typeface="Roboto"/>
              </a:defRPr>
            </a:lvl2pPr>
            <a:lvl3pPr indent="0" lvl="2" rtl="0">
              <a:spcBef>
                <a:spcPts val="0"/>
              </a:spcBef>
              <a:buClr>
                <a:schemeClr val="lt1"/>
              </a:buClr>
              <a:buSzPct val="99952"/>
              <a:buFont typeface="Roboto"/>
              <a:buNone/>
              <a:defRPr sz="8396">
                <a:solidFill>
                  <a:schemeClr val="lt1"/>
                </a:solidFill>
                <a:latin typeface="Roboto"/>
                <a:ea typeface="Roboto"/>
                <a:cs typeface="Roboto"/>
                <a:sym typeface="Roboto"/>
              </a:defRPr>
            </a:lvl3pPr>
            <a:lvl4pPr indent="0" lvl="3" rtl="0">
              <a:spcBef>
                <a:spcPts val="0"/>
              </a:spcBef>
              <a:buClr>
                <a:schemeClr val="lt1"/>
              </a:buClr>
              <a:buSzPct val="99952"/>
              <a:buFont typeface="Roboto"/>
              <a:buNone/>
              <a:defRPr sz="8396">
                <a:solidFill>
                  <a:schemeClr val="lt1"/>
                </a:solidFill>
                <a:latin typeface="Roboto"/>
                <a:ea typeface="Roboto"/>
                <a:cs typeface="Roboto"/>
                <a:sym typeface="Roboto"/>
              </a:defRPr>
            </a:lvl4pPr>
            <a:lvl5pPr indent="0" lvl="4" rtl="0">
              <a:spcBef>
                <a:spcPts val="0"/>
              </a:spcBef>
              <a:buClr>
                <a:schemeClr val="lt1"/>
              </a:buClr>
              <a:buSzPct val="99952"/>
              <a:buFont typeface="Roboto"/>
              <a:buNone/>
              <a:defRPr sz="8396">
                <a:solidFill>
                  <a:schemeClr val="lt1"/>
                </a:solidFill>
                <a:latin typeface="Roboto"/>
                <a:ea typeface="Roboto"/>
                <a:cs typeface="Roboto"/>
                <a:sym typeface="Roboto"/>
              </a:defRPr>
            </a:lvl5pPr>
            <a:lvl6pPr indent="0" lvl="5" rtl="0">
              <a:spcBef>
                <a:spcPts val="0"/>
              </a:spcBef>
              <a:buClr>
                <a:schemeClr val="lt1"/>
              </a:buClr>
              <a:buSzPct val="99952"/>
              <a:buFont typeface="Roboto"/>
              <a:buNone/>
              <a:defRPr sz="8396">
                <a:solidFill>
                  <a:schemeClr val="lt1"/>
                </a:solidFill>
                <a:latin typeface="Roboto"/>
                <a:ea typeface="Roboto"/>
                <a:cs typeface="Roboto"/>
                <a:sym typeface="Roboto"/>
              </a:defRPr>
            </a:lvl6pPr>
            <a:lvl7pPr indent="0" lvl="6" rtl="0">
              <a:spcBef>
                <a:spcPts val="0"/>
              </a:spcBef>
              <a:buClr>
                <a:schemeClr val="lt1"/>
              </a:buClr>
              <a:buSzPct val="99952"/>
              <a:buFont typeface="Roboto"/>
              <a:buNone/>
              <a:defRPr sz="8396">
                <a:solidFill>
                  <a:schemeClr val="lt1"/>
                </a:solidFill>
                <a:latin typeface="Roboto"/>
                <a:ea typeface="Roboto"/>
                <a:cs typeface="Roboto"/>
                <a:sym typeface="Roboto"/>
              </a:defRPr>
            </a:lvl7pPr>
            <a:lvl8pPr indent="0" lvl="7" rtl="0">
              <a:spcBef>
                <a:spcPts val="0"/>
              </a:spcBef>
              <a:buClr>
                <a:schemeClr val="lt1"/>
              </a:buClr>
              <a:buSzPct val="99952"/>
              <a:buFont typeface="Roboto"/>
              <a:buNone/>
              <a:defRPr sz="8396">
                <a:solidFill>
                  <a:schemeClr val="lt1"/>
                </a:solidFill>
                <a:latin typeface="Roboto"/>
                <a:ea typeface="Roboto"/>
                <a:cs typeface="Roboto"/>
                <a:sym typeface="Roboto"/>
              </a:defRPr>
            </a:lvl8pPr>
            <a:lvl9pPr indent="0" lvl="8" rtl="0">
              <a:spcBef>
                <a:spcPts val="0"/>
              </a:spcBef>
              <a:buClr>
                <a:schemeClr val="lt1"/>
              </a:buClr>
              <a:buSzPct val="99952"/>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944"/>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944"/>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944"/>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944"/>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944"/>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944"/>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944"/>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944"/>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5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ct val="99958"/>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53"/>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53"/>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53"/>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53"/>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53"/>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53"/>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53"/>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53"/>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53"/>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ct val="1000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2804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53"/>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53"/>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53"/>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53"/>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53"/>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53"/>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53"/>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53"/>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53"/>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5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177672" lvl="1"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177672" lvl="2"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177672" lvl="3"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177672" lvl="4"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177672" lvl="5"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177672" lvl="6"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177672" lvl="7"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177672" lvl="8"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ct val="999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177672" lvl="1"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177672" lvl="2"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177672" lvl="3"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177672" lvl="4"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177672" lvl="5"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177672" lvl="6"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177672" lvl="7"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177672" lvl="8"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ct val="999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ct val="99958"/>
              <a:buFont typeface="Calibri"/>
              <a:buNone/>
            </a:pPr>
            <a:r>
              <a:rPr lang="en"/>
              <a:t>Creating the Get Webhook – Verifying the application</a:t>
            </a:r>
          </a:p>
        </p:txBody>
      </p:sp>
      <p:sp>
        <p:nvSpPr>
          <p:cNvPr id="145" name="Shape 145"/>
          <p:cNvSpPr txBox="1"/>
          <p:nvPr>
            <p:ph idx="1" type="subTitle"/>
          </p:nvPr>
        </p:nvSpPr>
        <p:spPr>
          <a:xfrm>
            <a:off x="780711" y="5575679"/>
            <a:ext cx="16437000" cy="865500"/>
          </a:xfrm>
          <a:prstGeom prst="rect">
            <a:avLst/>
          </a:prstGeom>
          <a:noFill/>
          <a:ln>
            <a:noFill/>
          </a:ln>
        </p:spPr>
        <p:txBody>
          <a:bodyPr anchorCtr="0" anchor="t" bIns="91425" lIns="91425" rIns="91425" wrap="square" tIns="91425">
            <a:noAutofit/>
          </a:bodyPr>
          <a:lstStyle/>
          <a:p>
            <a:pPr indent="-279144" lvl="0" marL="0" marR="0" rtl="0" algn="l">
              <a:lnSpc>
                <a:spcPct val="100000"/>
              </a:lnSpc>
              <a:spcBef>
                <a:spcPts val="0"/>
              </a:spcBef>
              <a:spcAft>
                <a:spcPts val="0"/>
              </a:spcAft>
              <a:buClr>
                <a:schemeClr val="lt1"/>
              </a:buClr>
              <a:buSzPct val="99954"/>
              <a:buFont typeface="Calibri"/>
              <a:buNone/>
            </a:pPr>
            <a:r>
              <a:rPr b="0" i="0" lang="en" sz="4398" u="none" cap="none" strike="noStrike">
                <a:solidFill>
                  <a:schemeClr val="lt1"/>
                </a:solidFill>
                <a:latin typeface="Calibri"/>
                <a:ea typeface="Calibri"/>
                <a:cs typeface="Calibri"/>
                <a:sym typeface="Calibri"/>
              </a:rPr>
              <a:t>Video </a:t>
            </a:r>
            <a:r>
              <a:rPr lang="en"/>
              <a:t>3</a:t>
            </a:r>
            <a:r>
              <a:rPr b="0" i="0" lang="en" sz="4398" u="none" cap="none" strike="noStrike">
                <a:solidFill>
                  <a:schemeClr val="lt1"/>
                </a:solidFill>
                <a:latin typeface="Calibri"/>
                <a:ea typeface="Calibri"/>
                <a:cs typeface="Calibri"/>
                <a:sym typeface="Calibri"/>
              </a:rPr>
              <a:t>.2</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4" lvl="0" marL="0" marR="0" rtl="0" algn="l">
              <a:lnSpc>
                <a:spcPct val="100000"/>
              </a:lnSpc>
              <a:spcBef>
                <a:spcPts val="0"/>
              </a:spcBef>
              <a:spcAft>
                <a:spcPts val="0"/>
              </a:spcAft>
              <a:buClr>
                <a:schemeClr val="lt1"/>
              </a:buClr>
              <a:buSzPct val="99886"/>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5" lvl="0" marL="913585" marR="0" rtl="0" algn="l">
              <a:lnSpc>
                <a:spcPct val="115000"/>
              </a:lnSpc>
              <a:spcBef>
                <a:spcPts val="0"/>
              </a:spcBef>
              <a:spcAft>
                <a:spcPts val="0"/>
              </a:spcAft>
              <a:buClr>
                <a:srgbClr val="434343"/>
              </a:buClr>
              <a:buSzPct val="99924"/>
              <a:buFont typeface="Calibri"/>
              <a:buChar char="●"/>
            </a:pPr>
            <a:r>
              <a:rPr lang="en" sz="3997">
                <a:solidFill>
                  <a:srgbClr val="434343"/>
                </a:solidFill>
              </a:rPr>
              <a:t>Creating a new service for the chat bot</a:t>
            </a:r>
          </a:p>
          <a:p>
            <a:pPr indent="-723083" lvl="0" marL="913583" marR="0" rtl="0" algn="l">
              <a:lnSpc>
                <a:spcPct val="115000"/>
              </a:lnSpc>
              <a:spcBef>
                <a:spcPts val="1600"/>
              </a:spcBef>
              <a:spcAft>
                <a:spcPts val="0"/>
              </a:spcAft>
              <a:buClr>
                <a:srgbClr val="434343"/>
              </a:buClr>
              <a:buSzPct val="99924"/>
              <a:buFont typeface="Calibri"/>
              <a:buChar char="●"/>
            </a:pPr>
            <a:r>
              <a:rPr lang="en" sz="3997">
                <a:solidFill>
                  <a:srgbClr val="434343"/>
                </a:solidFill>
              </a:rPr>
              <a:t>Creating a GET webhook</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ct val="99958"/>
              <a:buFont typeface="Calibri"/>
              <a:buNone/>
            </a:pPr>
            <a:r>
              <a:rPr lang="en"/>
              <a:t>Setting up a Facebook </a:t>
            </a:r>
            <a:br>
              <a:rPr lang="en"/>
            </a:br>
            <a:r>
              <a:rPr lang="en"/>
              <a:t>page to use the Chatbot</a:t>
            </a:r>
          </a:p>
        </p:txBody>
      </p:sp>
      <p:sp>
        <p:nvSpPr>
          <p:cNvPr id="157" name="Shape 157"/>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4" lvl="0" marL="0" marR="0" rtl="0" algn="l">
              <a:lnSpc>
                <a:spcPct val="100000"/>
              </a:lnSpc>
              <a:spcBef>
                <a:spcPts val="0"/>
              </a:spcBef>
              <a:spcAft>
                <a:spcPts val="0"/>
              </a:spcAft>
              <a:buClr>
                <a:schemeClr val="lt1"/>
              </a:buClr>
              <a:buSzPct val="99954"/>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